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204C"/>
    <a:srgbClr val="D21639"/>
    <a:srgbClr val="D2052E"/>
    <a:srgbClr val="D2174A"/>
    <a:srgbClr val="D22345"/>
    <a:srgbClr val="D92546"/>
    <a:srgbClr val="F12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/>
    <p:restoredTop sz="94682"/>
  </p:normalViewPr>
  <p:slideViewPr>
    <p:cSldViewPr snapToGrid="0" snapToObjects="1">
      <p:cViewPr varScale="1">
        <p:scale>
          <a:sx n="103" d="100"/>
          <a:sy n="103" d="100"/>
        </p:scale>
        <p:origin x="18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5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2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6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8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4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5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19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7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5A4AC-D414-3D4A-81A2-92F4F9FAF9CA}" type="datetimeFigureOut">
              <a:rPr lang="en-US" smtClean="0"/>
              <a:t>10/1/22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1ECAA-743A-2543-B849-A57A7A058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41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2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47788"/>
            <a:ext cx="9144000" cy="2387600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Titulli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Prezantimit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42791"/>
            <a:ext cx="9144000" cy="508885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Subtittle</a:t>
            </a:r>
            <a:r>
              <a:rPr lang="en-US" b="1" dirty="0">
                <a:solidFill>
                  <a:schemeClr val="bg1"/>
                </a:solidFill>
              </a:rPr>
              <a:t> of </a:t>
            </a:r>
            <a:r>
              <a:rPr lang="en-US" b="1" dirty="0" err="1">
                <a:solidFill>
                  <a:schemeClr val="bg1"/>
                </a:solidFill>
              </a:rPr>
              <a:t>presantation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524000" y="6067465"/>
            <a:ext cx="9144000" cy="508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TIRANE 2022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0AADCA-7384-F6E9-119E-6DA6E5FD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577" y="449444"/>
            <a:ext cx="1796845" cy="178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CB204C"/>
                </a:solidFill>
              </a:rPr>
              <a:t>Titull</a:t>
            </a:r>
            <a:r>
              <a:rPr lang="en-US" sz="5400" b="1" dirty="0">
                <a:solidFill>
                  <a:srgbClr val="CB204C"/>
                </a:solidFill>
              </a:rPr>
              <a:t> </a:t>
            </a:r>
            <a:r>
              <a:rPr lang="en-US" sz="5400" b="1" dirty="0" err="1">
                <a:solidFill>
                  <a:srgbClr val="CB204C"/>
                </a:solidFill>
              </a:rPr>
              <a:t>i</a:t>
            </a:r>
            <a:r>
              <a:rPr lang="en-US" sz="5400" b="1" dirty="0">
                <a:solidFill>
                  <a:srgbClr val="CB204C"/>
                </a:solidFill>
              </a:rPr>
              <a:t> </a:t>
            </a:r>
            <a:r>
              <a:rPr lang="en-US" sz="5400" b="1" dirty="0" err="1">
                <a:solidFill>
                  <a:srgbClr val="CB204C"/>
                </a:solidFill>
              </a:rPr>
              <a:t>Slidit</a:t>
            </a:r>
            <a:endParaRPr lang="en-US" sz="5400" b="1" dirty="0">
              <a:solidFill>
                <a:srgbClr val="CB204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76041"/>
            <a:ext cx="10515600" cy="40009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 err="1">
                <a:solidFill>
                  <a:srgbClr val="CB204C"/>
                </a:solidFill>
              </a:rPr>
              <a:t>Nese</a:t>
            </a:r>
            <a:r>
              <a:rPr lang="en-US" sz="4000" dirty="0">
                <a:solidFill>
                  <a:srgbClr val="CB204C"/>
                </a:solidFill>
              </a:rPr>
              <a:t> ka me </a:t>
            </a:r>
            <a:r>
              <a:rPr lang="en-US" sz="4000" dirty="0" err="1">
                <a:solidFill>
                  <a:srgbClr val="CB204C"/>
                </a:solidFill>
              </a:rPr>
              <a:t>shume</a:t>
            </a:r>
            <a:r>
              <a:rPr lang="en-US" sz="4000" dirty="0">
                <a:solidFill>
                  <a:srgbClr val="CB204C"/>
                </a:solidFill>
              </a:rPr>
              <a:t> se </a:t>
            </a:r>
            <a:r>
              <a:rPr lang="en-US" sz="4000" dirty="0" err="1">
                <a:solidFill>
                  <a:srgbClr val="CB204C"/>
                </a:solidFill>
              </a:rPr>
              <a:t>nje</a:t>
            </a:r>
            <a:r>
              <a:rPr lang="en-US" sz="4000" dirty="0">
                <a:solidFill>
                  <a:srgbClr val="CB204C"/>
                </a:solidFill>
              </a:rPr>
              <a:t> pike</a:t>
            </a:r>
          </a:p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CB204C"/>
                </a:solidFill>
              </a:rPr>
              <a:t>Veri </a:t>
            </a:r>
            <a:r>
              <a:rPr lang="en-US" sz="4000" dirty="0" err="1">
                <a:solidFill>
                  <a:srgbClr val="CB204C"/>
                </a:solidFill>
              </a:rPr>
              <a:t>ketu</a:t>
            </a:r>
            <a:r>
              <a:rPr lang="en-US" sz="4000" dirty="0">
                <a:solidFill>
                  <a:srgbClr val="CB204C"/>
                </a:solidFill>
              </a:rPr>
              <a:t> </a:t>
            </a:r>
            <a:r>
              <a:rPr lang="en-US" sz="4000" dirty="0" err="1">
                <a:solidFill>
                  <a:srgbClr val="CB204C"/>
                </a:solidFill>
              </a:rPr>
              <a:t>pikat</a:t>
            </a:r>
            <a:endParaRPr lang="en-US" sz="4000" dirty="0">
              <a:solidFill>
                <a:srgbClr val="CB20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51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C46BA9-7E20-2F0B-5E29-3B3C5F406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81232" y="-1631092"/>
            <a:ext cx="12554464" cy="941584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5B251C6-3028-1839-8F91-ED5C0D6B07A6}"/>
              </a:ext>
            </a:extLst>
          </p:cNvPr>
          <p:cNvSpPr txBox="1">
            <a:spLocks/>
          </p:cNvSpPr>
          <p:nvPr/>
        </p:nvSpPr>
        <p:spPr>
          <a:xfrm>
            <a:off x="1151238" y="4335762"/>
            <a:ext cx="10515600" cy="132556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err="1">
                <a:solidFill>
                  <a:schemeClr val="bg1"/>
                </a:solidFill>
              </a:rPr>
              <a:t>Nese</a:t>
            </a:r>
            <a:r>
              <a:rPr lang="en-US" sz="5400" b="1" dirty="0">
                <a:solidFill>
                  <a:schemeClr val="bg1"/>
                </a:solidFill>
              </a:rPr>
              <a:t> ka </a:t>
            </a:r>
            <a:r>
              <a:rPr lang="en-US" sz="5400" b="1" dirty="0" err="1">
                <a:solidFill>
                  <a:schemeClr val="bg1"/>
                </a:solidFill>
              </a:rPr>
              <a:t>foto</a:t>
            </a:r>
            <a:r>
              <a:rPr lang="en-US" sz="5400" b="1" dirty="0">
                <a:solidFill>
                  <a:schemeClr val="bg1"/>
                </a:solidFill>
              </a:rPr>
              <a:t> mire </a:t>
            </a:r>
            <a:r>
              <a:rPr lang="en-US" sz="5400" b="1" dirty="0" err="1">
                <a:solidFill>
                  <a:schemeClr val="bg1"/>
                </a:solidFill>
              </a:rPr>
              <a:t>eshte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te</a:t>
            </a:r>
            <a:r>
              <a:rPr lang="en-US" sz="5400" b="1" dirty="0">
                <a:solidFill>
                  <a:schemeClr val="bg1"/>
                </a:solidFill>
              </a:rPr>
              <a:t> jete full </a:t>
            </a:r>
          </a:p>
        </p:txBody>
      </p:sp>
    </p:spTree>
    <p:extLst>
      <p:ext uri="{BB962C8B-B14F-4D97-AF65-F5344CB8AC3E}">
        <p14:creationId xmlns:p14="http://schemas.microsoft.com/office/powerpoint/2010/main" val="1089519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2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71" y="26106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FALEMINDERIT</a:t>
            </a:r>
          </a:p>
        </p:txBody>
      </p:sp>
    </p:spTree>
    <p:extLst>
      <p:ext uri="{BB962C8B-B14F-4D97-AF65-F5344CB8AC3E}">
        <p14:creationId xmlns:p14="http://schemas.microsoft.com/office/powerpoint/2010/main" val="2058257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30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Titulli i Prezantimit</vt:lpstr>
      <vt:lpstr>Titull i Slidit</vt:lpstr>
      <vt:lpstr>PowerPoint Presentation</vt:lpstr>
      <vt:lpstr>FALEMINDERIT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Titulli i Prezantimit</dc:title>
  <dc:creator>Marsel Preci</dc:creator>
  <cp:lastModifiedBy>Microsoft Office User</cp:lastModifiedBy>
  <cp:revision>5</cp:revision>
  <dcterms:created xsi:type="dcterms:W3CDTF">2017-03-19T19:11:47Z</dcterms:created>
  <dcterms:modified xsi:type="dcterms:W3CDTF">2022-10-01T09:42:51Z</dcterms:modified>
</cp:coreProperties>
</file>